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9" r:id="rId9"/>
    <p:sldId id="270" r:id="rId10"/>
    <p:sldId id="272" r:id="rId11"/>
    <p:sldId id="262" r:id="rId12"/>
    <p:sldId id="263" r:id="rId13"/>
    <p:sldId id="273" r:id="rId14"/>
    <p:sldId id="264" r:id="rId15"/>
    <p:sldId id="265" r:id="rId16"/>
    <p:sldId id="267" r:id="rId17"/>
    <p:sldId id="271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5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0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4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5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0373-12AF-4A29-A0D3-A19A4AC9D39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E2B3-8DCB-491B-9960-622C7AB0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Chapter 1 Review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Get Out a Piece of Paper to test yourself…. Notes need to be put away….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Monday latest this will be on school webpage for you to review Sept 22nd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Laws of Motion, Laws of Gravity, Gas Laws all considered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 has been proven correct 100% of the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NOT a contribution of the alchemists?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A. beakers</a:t>
            </a:r>
          </a:p>
          <a:p>
            <a:endParaRPr lang="en-US" dirty="0"/>
          </a:p>
          <a:p>
            <a:r>
              <a:rPr lang="en-US" dirty="0" smtClean="0"/>
              <a:t>B. separation of mixtures</a:t>
            </a:r>
          </a:p>
          <a:p>
            <a:endParaRPr lang="en-US" dirty="0"/>
          </a:p>
          <a:p>
            <a:r>
              <a:rPr lang="en-US" dirty="0" smtClean="0"/>
              <a:t>C. explaining their findings</a:t>
            </a:r>
          </a:p>
          <a:p>
            <a:endParaRPr lang="en-US" dirty="0"/>
          </a:p>
          <a:p>
            <a:r>
              <a:rPr lang="en-US" dirty="0" smtClean="0"/>
              <a:t>D. purifying chemicals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124200"/>
            <a:ext cx="765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758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 iron is a mixture of iron and carbon. Which of the following would I NOT learn about cast iron?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A. Organic			D. Physical</a:t>
            </a:r>
          </a:p>
          <a:p>
            <a:endParaRPr lang="en-US" dirty="0"/>
          </a:p>
          <a:p>
            <a:r>
              <a:rPr lang="en-US" dirty="0" smtClean="0"/>
              <a:t>B. biochemistry</a:t>
            </a:r>
          </a:p>
          <a:p>
            <a:endParaRPr lang="en-US" dirty="0"/>
          </a:p>
          <a:p>
            <a:r>
              <a:rPr lang="en-US" dirty="0" smtClean="0"/>
              <a:t>C. Analytical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87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3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should be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If, then statement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NOT true about a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A. IF it is wrong, needs to be modified or abolished</a:t>
            </a:r>
          </a:p>
          <a:p>
            <a:endParaRPr lang="en-US" dirty="0"/>
          </a:p>
          <a:p>
            <a:r>
              <a:rPr lang="en-US" dirty="0" smtClean="0"/>
              <a:t>B. statement that summarizes ALL experiments</a:t>
            </a:r>
          </a:p>
          <a:p>
            <a:endParaRPr lang="en-US" dirty="0"/>
          </a:p>
          <a:p>
            <a:r>
              <a:rPr lang="en-US" dirty="0" smtClean="0"/>
              <a:t>C. It is a well tested explanation for a wide set of observations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topic does NOT fall under physical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reactions</a:t>
            </a:r>
          </a:p>
          <a:p>
            <a:endParaRPr lang="en-US" dirty="0"/>
          </a:p>
          <a:p>
            <a:r>
              <a:rPr lang="en-US" dirty="0" smtClean="0"/>
              <a:t>B. Quantum mechanics</a:t>
            </a:r>
          </a:p>
          <a:p>
            <a:endParaRPr lang="en-US" dirty="0"/>
          </a:p>
          <a:p>
            <a:r>
              <a:rPr lang="en-US" dirty="0" smtClean="0"/>
              <a:t>C. mechanisms</a:t>
            </a:r>
          </a:p>
          <a:p>
            <a:endParaRPr lang="en-US" dirty="0"/>
          </a:p>
          <a:p>
            <a:r>
              <a:rPr lang="en-US" dirty="0" smtClean="0"/>
              <a:t>D. all deal with physical chemistry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8100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scientists encouraged based their conclusions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Scientific evidence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the scientists responsible for revolutionizing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Antoine Laurent-</a:t>
            </a:r>
            <a:r>
              <a:rPr lang="en-US" dirty="0" err="1" smtClean="0">
                <a:solidFill>
                  <a:srgbClr val="FF0000"/>
                </a:solidFill>
              </a:rPr>
              <a:t>Lavosier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1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Problem/Observation: You are watching TV and your dog is barking at you and won’t leave you alone</a:t>
            </a:r>
          </a:p>
          <a:p>
            <a:endParaRPr lang="en-US" dirty="0"/>
          </a:p>
          <a:p>
            <a:r>
              <a:rPr lang="en-US" dirty="0" smtClean="0"/>
              <a:t>Use the scientific method to come up with a hypothesis, an experiment and a conclusion based off your problem </a:t>
            </a:r>
          </a:p>
          <a:p>
            <a:endParaRPr lang="en-US" dirty="0"/>
          </a:p>
          <a:p>
            <a:r>
              <a:rPr lang="en-US" dirty="0" smtClean="0"/>
              <a:t>(no partial credit on final jeopardy)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 of composition of matter and the changes it undergoes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chemistry a broad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Matter is anything that has mass and takes up space, and chemistry is the study of matter, and almost everything is made up of matter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five topics of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Organic, inorganic, biochemistry, analytical, and physical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topic of chemistry would you learn about the chemistry of hot and cold packs?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(note heat)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topic of chemistry would you learn about the composition of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analytical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3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topic of chemistry would you learn about stainless steel and its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Inorganic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topic of chemistry would I be testing the soil?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analytical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True or False. </a:t>
            </a:r>
            <a:r>
              <a:rPr lang="en-US" dirty="0" smtClean="0"/>
              <a:t>Organic chemistry </a:t>
            </a:r>
            <a:r>
              <a:rPr lang="en-US" dirty="0" smtClean="0"/>
              <a:t>deals with the element nitrogen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False. </a:t>
            </a:r>
            <a:r>
              <a:rPr lang="en-US" dirty="0" smtClean="0">
                <a:solidFill>
                  <a:srgbClr val="FF0000"/>
                </a:solidFill>
              </a:rPr>
              <a:t>carbon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8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407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Chapter 1 Review Game</vt:lpstr>
      <vt:lpstr>What is chemistry?</vt:lpstr>
      <vt:lpstr>Why is chemistry a broad topic?</vt:lpstr>
      <vt:lpstr>What are the five topics of chemistry</vt:lpstr>
      <vt:lpstr>Which topic of chemistry would you learn about the chemistry of hot and cold packs?</vt:lpstr>
      <vt:lpstr>Which topic of chemistry would you learn about the composition of matter?</vt:lpstr>
      <vt:lpstr>Which topic of chemistry would you learn about stainless steel and its properties</vt:lpstr>
      <vt:lpstr>Which topic of chemistry would I be testing the soil?</vt:lpstr>
      <vt:lpstr>True or False. Organic chemistry deals with the element nitrogen</vt:lpstr>
      <vt:lpstr>Why is the Laws of Motion, Laws of Gravity, Gas Laws all considered laws</vt:lpstr>
      <vt:lpstr>Which of the following is NOT a contribution of the alchemists?</vt:lpstr>
      <vt:lpstr>Cast iron is a mixture of iron and carbon. Which of the following would I NOT learn about cast iron?</vt:lpstr>
      <vt:lpstr>Hypothesis should be in</vt:lpstr>
      <vt:lpstr>Which of the following is NOT true about a theory</vt:lpstr>
      <vt:lpstr>Which topic does NOT fall under physical chemistry?</vt:lpstr>
      <vt:lpstr>What were scientists encouraged based their conclusions on?</vt:lpstr>
      <vt:lpstr>Who is the scientists responsible for revolutionizing chemistry</vt:lpstr>
      <vt:lpstr>Final Jeopardy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Review Game</dc:title>
  <dc:creator>Laura Kufta</dc:creator>
  <cp:lastModifiedBy>Laura Kufta</cp:lastModifiedBy>
  <cp:revision>9</cp:revision>
  <dcterms:created xsi:type="dcterms:W3CDTF">2013-09-18T14:46:51Z</dcterms:created>
  <dcterms:modified xsi:type="dcterms:W3CDTF">2015-09-18T16:19:53Z</dcterms:modified>
</cp:coreProperties>
</file>