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5.1 </a:t>
            </a:r>
            <a:r>
              <a:rPr lang="en-US" dirty="0" smtClean="0"/>
              <a:t>Review Quiz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We are not playing for extra </a:t>
            </a:r>
            <a:r>
              <a:rPr lang="en-US" sz="4000" b="1" dirty="0" smtClean="0"/>
              <a:t>credit, but to get a nice review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903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8: What is the maximum amount of electrons an s orbital can hold?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Answer: 2 electrons.</a:t>
            </a:r>
          </a:p>
          <a:p>
            <a:endParaRPr lang="en-US" sz="3600" dirty="0"/>
          </a:p>
          <a:p>
            <a:r>
              <a:rPr lang="en-US" sz="3600" dirty="0" smtClean="0"/>
              <a:t>There is only 1 s orbital per energy level and each orbital can hold 2 electrons max</a:t>
            </a:r>
          </a:p>
        </p:txBody>
      </p:sp>
    </p:spTree>
    <p:extLst>
      <p:ext uri="{BB962C8B-B14F-4D97-AF65-F5344CB8AC3E}">
        <p14:creationId xmlns:p14="http://schemas.microsoft.com/office/powerpoint/2010/main" val="27781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9: Which is the first energy level where you will see the d orbitals?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Answer: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energy level.</a:t>
            </a:r>
          </a:p>
          <a:p>
            <a:endParaRPr lang="en-US" sz="3600" dirty="0"/>
          </a:p>
          <a:p>
            <a:r>
              <a:rPr lang="en-US" sz="3600" dirty="0" smtClean="0"/>
              <a:t>Energy level 1- only has an s orbital</a:t>
            </a:r>
          </a:p>
          <a:p>
            <a:r>
              <a:rPr lang="en-US" sz="3600" dirty="0" smtClean="0"/>
              <a:t>Energy Level 2- has s and p orbital only</a:t>
            </a:r>
          </a:p>
          <a:p>
            <a:r>
              <a:rPr lang="en-US" sz="3600" dirty="0" smtClean="0"/>
              <a:t>Energy Level 3- has s, p and d orbital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62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10: Draw what an s orbital looks like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065" y="2780541"/>
            <a:ext cx="3626716" cy="34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</a:t>
            </a:r>
            <a:r>
              <a:rPr lang="en-US" dirty="0" smtClean="0"/>
              <a:t>this </a:t>
            </a:r>
            <a:r>
              <a:rPr lang="en-US" dirty="0" smtClean="0"/>
              <a:t>orbital (hint… look at the chart at the end of your notes and see which one I did not ask you to draw)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745" y="2462644"/>
            <a:ext cx="7450281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orbitals are present with the principle quantum number of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039960" cy="359931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2 ( s and p)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** if you said 4 because there are 3 p orbitals, you are not wrong, but look at the picture</a:t>
            </a:r>
            <a:endParaRPr lang="en-US" sz="3600" dirty="0"/>
          </a:p>
        </p:txBody>
      </p:sp>
      <p:sp>
        <p:nvSpPr>
          <p:cNvPr id="4" name="AutoShape 2" descr="Image result for p orbit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579" y="2446638"/>
            <a:ext cx="5972328" cy="40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d orbital looks like when the 5 sub orbitals are together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8822" y="2331308"/>
            <a:ext cx="5865340" cy="4005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7" y="2594919"/>
            <a:ext cx="4472063" cy="35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and p orbitals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413686"/>
            <a:ext cx="4164196" cy="3896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02" y="2413686"/>
            <a:ext cx="4755937" cy="41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before the review quiz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 smtClean="0"/>
              <a:t>1. 3 scientists you need to know are Rutherford, Bohr and Schrodinger</a:t>
            </a:r>
          </a:p>
          <a:p>
            <a:endParaRPr lang="en-US" sz="3600" b="1" dirty="0"/>
          </a:p>
          <a:p>
            <a:r>
              <a:rPr lang="en-US" sz="3600" b="1" dirty="0" smtClean="0"/>
              <a:t>2. Each orbital you drew can hold 2 electrons (s=2, p=6, d=10)</a:t>
            </a:r>
          </a:p>
          <a:p>
            <a:endParaRPr lang="en-US" sz="3600" b="1" dirty="0"/>
          </a:p>
          <a:p>
            <a:r>
              <a:rPr lang="en-US" sz="3600" b="1" dirty="0" smtClean="0"/>
              <a:t>3. You can have a fact index card for tomorrow’s quiz (so write down what you want on these cards for tomorrow)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2173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1: What was the limitation of Ernest Rutherford’s atomic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Answer: Failed to explain chemical behaviors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24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2: Who created the atomic model that resembles a solar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Answer: </a:t>
            </a:r>
            <a:r>
              <a:rPr lang="en-US" sz="3600" dirty="0" err="1" smtClean="0"/>
              <a:t>Niels</a:t>
            </a:r>
            <a:r>
              <a:rPr lang="en-US" sz="3600" dirty="0" smtClean="0"/>
              <a:t> Bohr.</a:t>
            </a:r>
          </a:p>
          <a:p>
            <a:endParaRPr lang="en-US" sz="3600" dirty="0"/>
          </a:p>
          <a:p>
            <a:r>
              <a:rPr lang="en-US" sz="3600" dirty="0" smtClean="0"/>
              <a:t>Electrons orbits around the nucleus in specific paths and orbitals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13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3: Amount of energy required for electrons </a:t>
            </a:r>
            <a:r>
              <a:rPr lang="en-US" smtClean="0"/>
              <a:t>to move </a:t>
            </a:r>
            <a:r>
              <a:rPr lang="en-US" dirty="0" smtClean="0"/>
              <a:t>up and down orbitals is ___________________________.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Answer: Quantum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79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4: What is the maximum electrons that can be in the 2</a:t>
            </a:r>
            <a:r>
              <a:rPr lang="en-US" baseline="30000" dirty="0" smtClean="0"/>
              <a:t>nd</a:t>
            </a:r>
            <a:r>
              <a:rPr lang="en-US" dirty="0" smtClean="0"/>
              <a:t> energy level?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Answer: 8 electrons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55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5: What was </a:t>
            </a:r>
            <a:r>
              <a:rPr lang="en-US" dirty="0" err="1" smtClean="0"/>
              <a:t>Niels</a:t>
            </a:r>
            <a:r>
              <a:rPr lang="en-US" dirty="0" smtClean="0"/>
              <a:t> Bohr’s limitation to his atomic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Answer: He didn’t explain WHY electrons has limitations to its location and movement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87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6: Who is Erwin Schrodinger? (be specific)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Answer: scientist who explained </a:t>
            </a:r>
            <a:r>
              <a:rPr lang="en-US" sz="3600" dirty="0" err="1" smtClean="0"/>
              <a:t>Niels</a:t>
            </a:r>
            <a:r>
              <a:rPr lang="en-US" sz="3600" dirty="0" smtClean="0"/>
              <a:t> Bohr’s model using mathematics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54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7: name this orbital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921" y="2379363"/>
            <a:ext cx="4913988" cy="3857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452255"/>
            <a:ext cx="467591" cy="4468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95355" y="2587336"/>
            <a:ext cx="498763" cy="374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1245" y="4395355"/>
            <a:ext cx="322119" cy="384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54190" y="3200400"/>
            <a:ext cx="3553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Answer: p orbital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986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98</TotalTime>
  <Words>413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5.1 Review Quiz game</vt:lpstr>
      <vt:lpstr>Quick Review before the review quiz game</vt:lpstr>
      <vt:lpstr>Question 1: What was the limitation of Ernest Rutherford’s atomic model?</vt:lpstr>
      <vt:lpstr>Question 2: Who created the atomic model that resembles a solar system?</vt:lpstr>
      <vt:lpstr>Question 3: Amount of energy required for electrons to move up and down orbitals is ___________________________.</vt:lpstr>
      <vt:lpstr>Question 4: What is the maximum electrons that can be in the 2nd energy level?</vt:lpstr>
      <vt:lpstr>Question 5: What was Niels Bohr’s limitation to his atomic model</vt:lpstr>
      <vt:lpstr>Question 6: Who is Erwin Schrodinger? (be specific)</vt:lpstr>
      <vt:lpstr>Question 7: name this orbital</vt:lpstr>
      <vt:lpstr>Question 8: What is the maximum amount of electrons an s orbital can hold?</vt:lpstr>
      <vt:lpstr>Question 9: Which is the first energy level where you will see the d orbitals?</vt:lpstr>
      <vt:lpstr>Question 10: Draw what an s orbital looks like</vt:lpstr>
      <vt:lpstr>Name this orbital (hint… look at the chart at the end of your notes and see which one I did not ask you to draw)</vt:lpstr>
      <vt:lpstr>How many orbitals are present with the principle quantum number of 2?</vt:lpstr>
      <vt:lpstr>What a d orbital looks like when the 5 sub orbitals are together</vt:lpstr>
      <vt:lpstr>S and p orbitals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Review Game</dc:title>
  <dc:creator>Laura Kufta</dc:creator>
  <cp:lastModifiedBy>Laura Kufta</cp:lastModifiedBy>
  <cp:revision>14</cp:revision>
  <dcterms:created xsi:type="dcterms:W3CDTF">2014-11-24T13:16:49Z</dcterms:created>
  <dcterms:modified xsi:type="dcterms:W3CDTF">2015-12-03T14:19:38Z</dcterms:modified>
</cp:coreProperties>
</file>