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3A70-D4D7-48F4-BDBC-CD0E019E9DCD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2A6D-E2C2-4660-AC25-02FE98F7307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3A70-D4D7-48F4-BDBC-CD0E019E9DCD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2A6D-E2C2-4660-AC25-02FE98F730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3A70-D4D7-48F4-BDBC-CD0E019E9DCD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2A6D-E2C2-4660-AC25-02FE98F730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3A70-D4D7-48F4-BDBC-CD0E019E9DCD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2A6D-E2C2-4660-AC25-02FE98F730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3A70-D4D7-48F4-BDBC-CD0E019E9DCD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2A6D-E2C2-4660-AC25-02FE98F7307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3A70-D4D7-48F4-BDBC-CD0E019E9DCD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2A6D-E2C2-4660-AC25-02FE98F730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3A70-D4D7-48F4-BDBC-CD0E019E9DCD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2A6D-E2C2-4660-AC25-02FE98F7307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3A70-D4D7-48F4-BDBC-CD0E019E9DCD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2A6D-E2C2-4660-AC25-02FE98F730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3A70-D4D7-48F4-BDBC-CD0E019E9DCD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2A6D-E2C2-4660-AC25-02FE98F730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3A70-D4D7-48F4-BDBC-CD0E019E9DCD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2A6D-E2C2-4660-AC25-02FE98F7307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3A70-D4D7-48F4-BDBC-CD0E019E9DCD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2A6D-E2C2-4660-AC25-02FE98F730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A243A70-D4D7-48F4-BDBC-CD0E019E9DCD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3E22A6D-E2C2-4660-AC25-02FE98F730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8M72pX5wly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848600" cy="1927225"/>
          </a:xfrm>
        </p:spPr>
        <p:txBody>
          <a:bodyPr/>
          <a:lstStyle/>
          <a:p>
            <a:r>
              <a:rPr lang="en-US" dirty="0" smtClean="0"/>
              <a:t>Atomic Emission Spectra and Quantum mechanical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6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Famous scientist in quantum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Max Planck: energy changes in small units known as quanta (Energy= Planck’s constant x frequency) E=</a:t>
            </a:r>
            <a:r>
              <a:rPr lang="en-US" dirty="0" err="1" smtClean="0"/>
              <a:t>hv</a:t>
            </a:r>
            <a:endParaRPr lang="en-US" dirty="0" smtClean="0"/>
          </a:p>
          <a:p>
            <a:pPr marL="640080" lvl="4">
              <a:buSzPct val="85000"/>
            </a:pPr>
            <a:r>
              <a:rPr lang="en-US" sz="1800" dirty="0"/>
              <a:t>Planck’s constant is 6.626 x 10</a:t>
            </a:r>
            <a:r>
              <a:rPr lang="en-US" sz="1800" baseline="30000" dirty="0"/>
              <a:t>-34</a:t>
            </a:r>
            <a:r>
              <a:rPr lang="en-US" sz="1800" dirty="0"/>
              <a:t> </a:t>
            </a:r>
            <a:r>
              <a:rPr lang="en-US" sz="1800" dirty="0" err="1"/>
              <a:t>Js</a:t>
            </a:r>
            <a:endParaRPr lang="en-US" sz="1800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Albert Einstein: used Planck’s theory to explain the photoelectric effect</a:t>
            </a:r>
          </a:p>
          <a:p>
            <a:pPr marL="457200" lvl="2"/>
            <a:r>
              <a:rPr lang="en-US" dirty="0"/>
              <a:t>Photoelectric effect: light can be described as quanta and behaves like particles</a:t>
            </a:r>
          </a:p>
          <a:p>
            <a:endParaRPr lang="en-US" dirty="0"/>
          </a:p>
          <a:p>
            <a:r>
              <a:rPr lang="en-US" dirty="0" smtClean="0"/>
              <a:t>Louis de Broglie: explains that all matter moves like waves</a:t>
            </a:r>
          </a:p>
        </p:txBody>
      </p:sp>
    </p:spTree>
    <p:extLst>
      <p:ext uri="{BB962C8B-B14F-4D97-AF65-F5344CB8AC3E}">
        <p14:creationId xmlns:p14="http://schemas.microsoft.com/office/powerpoint/2010/main" val="283201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239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6904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Low Frequency and High Frequency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Frequency is cycles per second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14600"/>
            <a:ext cx="7391400" cy="3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144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Electromagnetic 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80772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6175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Emission Spectra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Pattern formed when light passes through a prism or diffraction grating to separate it into different frequencies of light it contains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Atomic emission spectra is caused by atoms absorbing energy and the electrons move to the higher energy level.</a:t>
            </a:r>
          </a:p>
          <a:p>
            <a:endParaRPr lang="en-US" dirty="0"/>
          </a:p>
          <a:p>
            <a:r>
              <a:rPr lang="en-US" dirty="0" smtClean="0"/>
              <a:t>When the energy goes back down to their lower energy level, it emits a light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282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 State/Excited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Ground state: electrons at its lowest energy possible</a:t>
            </a:r>
          </a:p>
          <a:p>
            <a:pPr marL="457200" lvl="2"/>
            <a:r>
              <a:rPr lang="en-US" dirty="0"/>
              <a:t>Example: Sodium’s outer electron is in </a:t>
            </a:r>
            <a:r>
              <a:rPr lang="en-US" dirty="0" smtClean="0"/>
              <a:t>the  s orbital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Excited state: electrons going to its higher energy </a:t>
            </a:r>
          </a:p>
          <a:p>
            <a:pPr lvl="1"/>
            <a:r>
              <a:rPr lang="en-US" dirty="0" smtClean="0"/>
              <a:t>Example: Sodium outer electron going to the s orbital to p (p orbital is higher energy than s)</a:t>
            </a:r>
          </a:p>
        </p:txBody>
      </p:sp>
    </p:spTree>
    <p:extLst>
      <p:ext uri="{BB962C8B-B14F-4D97-AF65-F5344CB8AC3E}">
        <p14:creationId xmlns:p14="http://schemas.microsoft.com/office/powerpoint/2010/main" val="4242207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are frequencies of light emitted by an atom in relation to changes of electron energy?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electrons are moving from a higher energy to a lower </a:t>
            </a:r>
            <a:r>
              <a:rPr lang="en-US" dirty="0" smtClean="0"/>
              <a:t>(excited </a:t>
            </a:r>
            <a:r>
              <a:rPr lang="en-US" dirty="0" smtClean="0"/>
              <a:t>state to ground state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www.youtube.com/watch?v=8M72pX5wlyE</a:t>
            </a:r>
            <a:endParaRPr lang="en-US" dirty="0" smtClean="0"/>
          </a:p>
          <a:p>
            <a:endParaRPr lang="en-US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51816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527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Classical vs. Quantum Mechanics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Classical mechanics deals with larger objects (humans, cars, baseball, marbles</a:t>
            </a:r>
          </a:p>
          <a:p>
            <a:endParaRPr lang="en-US" dirty="0"/>
          </a:p>
          <a:p>
            <a:r>
              <a:rPr lang="en-US" dirty="0" smtClean="0"/>
              <a:t>In quantum mechanics, matter moves like waves and it pertains to much smaller matter, such as light particles, atoms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417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Heisenberg Uncertainty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impossible to know both the location and the speed of an electron at the same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5091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</TotalTime>
  <Words>298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Atomic Emission Spectra and Quantum mechanical Model</vt:lpstr>
      <vt:lpstr>Waves</vt:lpstr>
      <vt:lpstr>Low Frequency and High Frequency waves</vt:lpstr>
      <vt:lpstr>Electromagnetic Spectrum</vt:lpstr>
      <vt:lpstr>Atomic Emission Spectra</vt:lpstr>
      <vt:lpstr>Ground State/Excited State</vt:lpstr>
      <vt:lpstr>How are frequencies of light emitted by an atom in relation to changes of electron energy?</vt:lpstr>
      <vt:lpstr>Classical vs. Quantum Mechanics</vt:lpstr>
      <vt:lpstr>Heisenberg Uncertainty Principle</vt:lpstr>
      <vt:lpstr>Famous scientist in quantum</vt:lpstr>
    </vt:vector>
  </TitlesOfParts>
  <Company>MCVTS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Atomic Emission Spectra and Quantum mechanical Model</dc:title>
  <dc:creator>Laura Kufta</dc:creator>
  <cp:lastModifiedBy>Laura Kufta</cp:lastModifiedBy>
  <cp:revision>4</cp:revision>
  <dcterms:created xsi:type="dcterms:W3CDTF">2013-01-11T13:18:08Z</dcterms:created>
  <dcterms:modified xsi:type="dcterms:W3CDTF">2013-01-11T13:46:30Z</dcterms:modified>
</cp:coreProperties>
</file>