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567" autoAdjust="0"/>
    <p:restoredTop sz="86357" autoAdjust="0"/>
  </p:normalViewPr>
  <p:slideViewPr>
    <p:cSldViewPr>
      <p:cViewPr varScale="1">
        <p:scale>
          <a:sx n="79" d="100"/>
          <a:sy n="79" d="100"/>
        </p:scale>
        <p:origin x="82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AAC91-7413-45C6-A248-3E59D311173D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5264B2-948F-4EBD-8971-1C433999C15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AAC91-7413-45C6-A248-3E59D311173D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5264B2-948F-4EBD-8971-1C433999C1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AAC91-7413-45C6-A248-3E59D311173D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5264B2-948F-4EBD-8971-1C433999C1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AAC91-7413-45C6-A248-3E59D311173D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5264B2-948F-4EBD-8971-1C433999C1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AAC91-7413-45C6-A248-3E59D311173D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5264B2-948F-4EBD-8971-1C433999C15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AAC91-7413-45C6-A248-3E59D311173D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5264B2-948F-4EBD-8971-1C433999C1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AAC91-7413-45C6-A248-3E59D311173D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5264B2-948F-4EBD-8971-1C433999C1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AAC91-7413-45C6-A248-3E59D311173D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5264B2-948F-4EBD-8971-1C433999C1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AAC91-7413-45C6-A248-3E59D311173D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5264B2-948F-4EBD-8971-1C433999C156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AAC91-7413-45C6-A248-3E59D311173D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5264B2-948F-4EBD-8971-1C433999C15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AAC91-7413-45C6-A248-3E59D311173D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5264B2-948F-4EBD-8971-1C433999C15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BAAC91-7413-45C6-A248-3E59D311173D}" type="datetimeFigureOut">
              <a:rPr lang="en-US" smtClean="0"/>
              <a:t>10/29/2014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425264B2-948F-4EBD-8971-1C433999C156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Do Now: Match the scientist with their contribution to the atom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743200"/>
            <a:ext cx="7315200" cy="3048000"/>
          </a:xfrm>
        </p:spPr>
        <p:txBody>
          <a:bodyPr>
            <a:noAutofit/>
          </a:bodyPr>
          <a:lstStyle/>
          <a:p>
            <a:pPr marL="457200" indent="-457200">
              <a:buAutoNum type="alphaUcPeriod"/>
            </a:pPr>
            <a:r>
              <a:rPr lang="en-US" b="1" dirty="0" smtClean="0">
                <a:solidFill>
                  <a:srgbClr val="FF0000"/>
                </a:solidFill>
              </a:rPr>
              <a:t>Dalton			1. Mass of electron</a:t>
            </a:r>
          </a:p>
          <a:p>
            <a:pPr marL="457200" indent="-457200">
              <a:buAutoNum type="alphaUcPeriod"/>
            </a:pPr>
            <a:endParaRPr lang="en-US" b="1" dirty="0">
              <a:solidFill>
                <a:srgbClr val="FF0000"/>
              </a:solidFill>
            </a:endParaRPr>
          </a:p>
          <a:p>
            <a:pPr marL="457200" indent="-457200">
              <a:buAutoNum type="alphaUcPeriod"/>
            </a:pPr>
            <a:r>
              <a:rPr lang="en-US" b="1" dirty="0" smtClean="0">
                <a:solidFill>
                  <a:srgbClr val="FF0000"/>
                </a:solidFill>
              </a:rPr>
              <a:t>Thomson		2. atomic theory</a:t>
            </a:r>
          </a:p>
          <a:p>
            <a:pPr marL="457200" indent="-457200">
              <a:buAutoNum type="alphaUcPeriod"/>
            </a:pPr>
            <a:endParaRPr lang="en-US" b="1" dirty="0">
              <a:solidFill>
                <a:srgbClr val="FF0000"/>
              </a:solidFill>
            </a:endParaRPr>
          </a:p>
          <a:p>
            <a:pPr marL="457200" indent="-457200">
              <a:buAutoNum type="alphaUcPeriod"/>
            </a:pPr>
            <a:r>
              <a:rPr lang="en-US" b="1" dirty="0" err="1" smtClean="0">
                <a:solidFill>
                  <a:srgbClr val="FF0000"/>
                </a:solidFill>
              </a:rPr>
              <a:t>Milikan</a:t>
            </a:r>
            <a:r>
              <a:rPr lang="en-US" b="1" dirty="0" smtClean="0">
                <a:solidFill>
                  <a:srgbClr val="FF0000"/>
                </a:solidFill>
              </a:rPr>
              <a:t>			3. discovered electron</a:t>
            </a:r>
          </a:p>
          <a:p>
            <a:pPr marL="457200" indent="-457200">
              <a:buAutoNum type="alphaUcPeriod"/>
            </a:pPr>
            <a:endParaRPr lang="en-US" b="1" dirty="0">
              <a:solidFill>
                <a:srgbClr val="FF0000"/>
              </a:solidFill>
            </a:endParaRPr>
          </a:p>
          <a:p>
            <a:pPr marL="457200" indent="-457200">
              <a:buAutoNum type="alphaUcPeriod"/>
            </a:pPr>
            <a:r>
              <a:rPr lang="en-US" b="1" dirty="0" smtClean="0">
                <a:solidFill>
                  <a:srgbClr val="FF0000"/>
                </a:solidFill>
              </a:rPr>
              <a:t>Rutherford		4. discovered nucleus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4497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0" y="114300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Calculate the atomic mass of carbon-13 (1.11% natural abundance) and carbon-12 (99.89% abundance)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>
          <a:xfrm>
            <a:off x="1295400" y="3276600"/>
            <a:ext cx="7498080" cy="4800600"/>
          </a:xfrm>
        </p:spPr>
        <p:txBody>
          <a:bodyPr/>
          <a:lstStyle/>
          <a:p>
            <a:r>
              <a:rPr lang="en-US" dirty="0" smtClean="0"/>
              <a:t>Calculate the atomic mass, you need to multiply the mass number of each isotope by its natural abundance (move decimal over 2 to the left) and add all products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68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Distinguishing Among Atoms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Review:</a:t>
            </a:r>
          </a:p>
          <a:p>
            <a:endParaRPr lang="en-US" dirty="0"/>
          </a:p>
          <a:p>
            <a:r>
              <a:rPr lang="en-US" dirty="0" smtClean="0"/>
              <a:t>Protons, neutrons and electrons are the sub particles of the atom</a:t>
            </a:r>
          </a:p>
          <a:p>
            <a:endParaRPr lang="en-US" dirty="0"/>
          </a:p>
          <a:p>
            <a:r>
              <a:rPr lang="en-US" dirty="0" smtClean="0"/>
              <a:t>Neutrons and protons are more massive than electron (determine the mass of atom)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0014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Atomic number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Number of protons in the element</a:t>
            </a:r>
          </a:p>
          <a:p>
            <a:endParaRPr lang="en-US" dirty="0"/>
          </a:p>
          <a:p>
            <a:r>
              <a:rPr lang="en-US" dirty="0" smtClean="0"/>
              <a:t>Easily distinguish elements because they all have different number of protons</a:t>
            </a:r>
          </a:p>
          <a:p>
            <a:endParaRPr lang="en-US" dirty="0"/>
          </a:p>
          <a:p>
            <a:r>
              <a:rPr lang="en-US" dirty="0" smtClean="0"/>
              <a:t>As long as there is no charge to the element, electrons = protons</a:t>
            </a:r>
          </a:p>
        </p:txBody>
      </p:sp>
    </p:spTree>
    <p:extLst>
      <p:ext uri="{BB962C8B-B14F-4D97-AF65-F5344CB8AC3E}">
        <p14:creationId xmlns:p14="http://schemas.microsoft.com/office/powerpoint/2010/main" val="2956899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is the atomic number of the following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Hydrogen</a:t>
            </a:r>
          </a:p>
          <a:p>
            <a:endParaRPr lang="en-US" dirty="0"/>
          </a:p>
          <a:p>
            <a:r>
              <a:rPr lang="en-US" dirty="0" smtClean="0"/>
              <a:t>2. Oxygen</a:t>
            </a:r>
          </a:p>
          <a:p>
            <a:endParaRPr lang="en-US" dirty="0"/>
          </a:p>
          <a:p>
            <a:r>
              <a:rPr lang="en-US" dirty="0" smtClean="0"/>
              <a:t>3. Boron</a:t>
            </a:r>
          </a:p>
          <a:p>
            <a:endParaRPr lang="en-US" dirty="0"/>
          </a:p>
          <a:p>
            <a:r>
              <a:rPr lang="en-US" dirty="0" smtClean="0"/>
              <a:t>4. Carbon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5819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many protons and electrons are the following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Nitrogen</a:t>
            </a:r>
          </a:p>
          <a:p>
            <a:endParaRPr lang="en-US" dirty="0"/>
          </a:p>
          <a:p>
            <a:r>
              <a:rPr lang="en-US" dirty="0" smtClean="0"/>
              <a:t>2. Magnesium</a:t>
            </a:r>
          </a:p>
          <a:p>
            <a:endParaRPr lang="en-US" dirty="0"/>
          </a:p>
          <a:p>
            <a:r>
              <a:rPr lang="en-US" dirty="0" smtClean="0"/>
              <a:t>3. Calcium</a:t>
            </a:r>
            <a:r>
              <a:rPr lang="en-US" baseline="30000" dirty="0" smtClean="0"/>
              <a:t>2+</a:t>
            </a:r>
            <a:r>
              <a:rPr lang="en-US" dirty="0" smtClean="0"/>
              <a:t>  (note the 2+)</a:t>
            </a:r>
          </a:p>
          <a:p>
            <a:endParaRPr lang="en-US" dirty="0"/>
          </a:p>
          <a:p>
            <a:r>
              <a:rPr lang="en-US" dirty="0" smtClean="0"/>
              <a:t>4. Fluorine</a:t>
            </a:r>
            <a:r>
              <a:rPr lang="en-US" baseline="30000" dirty="0" smtClean="0"/>
              <a:t>1-</a:t>
            </a:r>
            <a:r>
              <a:rPr lang="en-US" dirty="0" smtClean="0"/>
              <a:t> (note the 1-)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527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Mass Number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Protons + neutrons</a:t>
            </a:r>
          </a:p>
          <a:p>
            <a:pPr marL="82296" indent="0">
              <a:buNone/>
            </a:pP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What is the mass number of the following:</a:t>
            </a:r>
          </a:p>
          <a:p>
            <a:pPr marL="596646" indent="-514350">
              <a:buAutoNum type="arabicPeriod"/>
            </a:pPr>
            <a:r>
              <a:rPr lang="en-US" dirty="0" smtClean="0"/>
              <a:t>Chlorine (17 protons, 18 neutrons)</a:t>
            </a:r>
          </a:p>
          <a:p>
            <a:pPr marL="596646" indent="-514350">
              <a:buAutoNum type="arabicPeriod"/>
            </a:pPr>
            <a:r>
              <a:rPr lang="en-US" dirty="0" smtClean="0"/>
              <a:t>Helium (2 protons, 2 neutrons)</a:t>
            </a:r>
          </a:p>
          <a:p>
            <a:pPr marL="596646" indent="-514350">
              <a:buAutoNum type="arabicPeriod"/>
            </a:pPr>
            <a:r>
              <a:rPr lang="en-US" dirty="0" smtClean="0"/>
              <a:t>Lithium (3 protons, 4 neutrons)</a:t>
            </a:r>
          </a:p>
          <a:p>
            <a:pPr marL="596646" indent="-514350">
              <a:buAutoNum type="arabicPeriod"/>
            </a:pPr>
            <a:r>
              <a:rPr lang="en-US" dirty="0" smtClean="0"/>
              <a:t>Mercury (80 protons, 84 neutrons)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658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Isotopes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Same number of protons, different number of neutrons</a:t>
            </a:r>
          </a:p>
          <a:p>
            <a:endParaRPr lang="en-US" dirty="0"/>
          </a:p>
          <a:p>
            <a:r>
              <a:rPr lang="en-US" dirty="0" smtClean="0"/>
              <a:t>Average of all isotopes and their abundance is the atomic mass (</a:t>
            </a:r>
            <a:r>
              <a:rPr lang="en-US" dirty="0" err="1" smtClean="0"/>
              <a:t>amu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r>
              <a:rPr lang="en-US" dirty="0" smtClean="0"/>
              <a:t>These atoms still have same chemical properties because it is the electrons and protons that give the chemical behavior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910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is the mass number of the following Neon’s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1. 10 protons, 10 neutrons</a:t>
            </a:r>
          </a:p>
          <a:p>
            <a:r>
              <a:rPr lang="en-US" dirty="0" smtClean="0"/>
              <a:t>2. 10 protons, 11 neutrons</a:t>
            </a:r>
          </a:p>
          <a:p>
            <a:r>
              <a:rPr lang="en-US" dirty="0" smtClean="0"/>
              <a:t>3. 10 protons, 9 neutrons</a:t>
            </a:r>
          </a:p>
          <a:p>
            <a:r>
              <a:rPr lang="en-US" dirty="0" smtClean="0"/>
              <a:t>4. 10 protons, 12 neutrons</a:t>
            </a:r>
          </a:p>
          <a:p>
            <a:endParaRPr lang="en-US" dirty="0"/>
          </a:p>
          <a:p>
            <a:r>
              <a:rPr lang="en-US" dirty="0" smtClean="0"/>
              <a:t>Looking at the Periodic Table, which isotope is most abundant?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9239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91440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Boron has two known isotopes, Boron-10 and Boron-11. The atomic mass of boron is 10.81 </a:t>
            </a:r>
            <a:r>
              <a:rPr lang="en-US" dirty="0" err="1" smtClean="0"/>
              <a:t>amu</a:t>
            </a:r>
            <a:r>
              <a:rPr lang="en-US" dirty="0" smtClean="0"/>
              <a:t>, which isotope is more abundant?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3590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108</TotalTime>
  <Words>343</Words>
  <Application>Microsoft Office PowerPoint</Application>
  <PresentationFormat>On-screen Show (4:3)</PresentationFormat>
  <Paragraphs>61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Gill Sans MT</vt:lpstr>
      <vt:lpstr>Verdana</vt:lpstr>
      <vt:lpstr>Wingdings 2</vt:lpstr>
      <vt:lpstr>Solstice</vt:lpstr>
      <vt:lpstr>Do Now: Match the scientist with their contribution to the atom</vt:lpstr>
      <vt:lpstr>Distinguishing Among Atoms</vt:lpstr>
      <vt:lpstr>Atomic number</vt:lpstr>
      <vt:lpstr>What is the atomic number of the following</vt:lpstr>
      <vt:lpstr>How many protons and electrons are the following</vt:lpstr>
      <vt:lpstr>Mass Number</vt:lpstr>
      <vt:lpstr>Isotopes</vt:lpstr>
      <vt:lpstr>What is the mass number of the following Neon’s</vt:lpstr>
      <vt:lpstr>Boron has two known isotopes, Boron-10 and Boron-11. The atomic mass of boron is 10.81 amu, which isotope is more abundant?</vt:lpstr>
      <vt:lpstr>Calculate the atomic mass of carbon-13 (1.11% natural abundance) and carbon-12 (99.89% abundance) 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 Now:</dc:title>
  <dc:creator>Laura Kufta</dc:creator>
  <cp:lastModifiedBy>Laura Kufta</cp:lastModifiedBy>
  <cp:revision>4</cp:revision>
  <dcterms:created xsi:type="dcterms:W3CDTF">2013-10-22T13:37:48Z</dcterms:created>
  <dcterms:modified xsi:type="dcterms:W3CDTF">2014-10-29T12:31:05Z</dcterms:modified>
</cp:coreProperties>
</file>