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475" autoAdjust="0"/>
  </p:normalViewPr>
  <p:slideViewPr>
    <p:cSldViewPr snapToGrid="0">
      <p:cViewPr varScale="1">
        <p:scale>
          <a:sx n="79" d="100"/>
          <a:sy n="79" d="100"/>
        </p:scale>
        <p:origin x="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69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4287982"/>
          </a:xfrm>
        </p:spPr>
        <p:txBody>
          <a:bodyPr/>
          <a:lstStyle/>
          <a:p>
            <a:r>
              <a:rPr lang="en-US" sz="4400" dirty="0" smtClean="0"/>
              <a:t>Do Now:</a:t>
            </a:r>
            <a:br>
              <a:rPr lang="en-US" sz="4400" dirty="0" smtClean="0"/>
            </a:br>
            <a:r>
              <a:rPr lang="en-US" sz="4400" dirty="0" smtClean="0"/>
              <a:t>Describe the what the atom looked like according to Dalton, Thomson and Rutherford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034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Model and Its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00" y="1719072"/>
            <a:ext cx="7973073" cy="452932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You learned in chapter 4 that Rutherford concluded that the atom has a positively charged nucleus with electrons around it</a:t>
            </a:r>
          </a:p>
          <a:p>
            <a:endParaRPr lang="en-US" sz="2400" b="1" dirty="0"/>
          </a:p>
          <a:p>
            <a:r>
              <a:rPr lang="en-US" sz="2400" b="1" dirty="0" smtClean="0"/>
              <a:t>His model failed to talk about chemical properties of the atom, like why metals changed colors when heated</a:t>
            </a:r>
          </a:p>
          <a:p>
            <a:endParaRPr lang="en-US" sz="2400" b="1" dirty="0"/>
          </a:p>
          <a:p>
            <a:r>
              <a:rPr lang="en-US" sz="2400" b="1" dirty="0" smtClean="0"/>
              <a:t>His student, </a:t>
            </a:r>
            <a:r>
              <a:rPr lang="en-US" sz="2400" b="1" dirty="0" err="1" smtClean="0"/>
              <a:t>Niels</a:t>
            </a:r>
            <a:r>
              <a:rPr lang="en-US" sz="2400" b="1" dirty="0" smtClean="0"/>
              <a:t> Bohr, developed a new atomic model to explain these chemical properties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681" y="1290918"/>
            <a:ext cx="2158864" cy="2158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576" y="3953325"/>
            <a:ext cx="2793824" cy="220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Niels</a:t>
            </a:r>
            <a:r>
              <a:rPr lang="en-US" dirty="0" smtClean="0"/>
              <a:t> Bohr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8864" y="2244437"/>
            <a:ext cx="6182372" cy="3629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11" y="2473036"/>
            <a:ext cx="32193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electrons are found in specific circular paths, or orbitals around the nucleus, just like the solar system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67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149543" cy="419548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Each electron has a fixed energy, called energy levels. </a:t>
            </a:r>
          </a:p>
          <a:p>
            <a:endParaRPr lang="en-US" sz="2400" b="1" dirty="0"/>
          </a:p>
          <a:p>
            <a:r>
              <a:rPr lang="en-US" sz="2400" b="1" dirty="0" smtClean="0"/>
              <a:t>Electrons can move up and down energy levels just like how we can move up and down a ladder</a:t>
            </a:r>
          </a:p>
          <a:p>
            <a:endParaRPr lang="en-US" sz="2400" b="1" dirty="0"/>
          </a:p>
          <a:p>
            <a:r>
              <a:rPr lang="en-US" sz="2400" b="1" dirty="0" smtClean="0"/>
              <a:t>Quantum: the amount of energy required to move up or down an energy level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518" y="1853248"/>
            <a:ext cx="2382447" cy="43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to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99616"/>
            <a:ext cx="9684093" cy="4895087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Although, Bohr’s model explains the path of the electrons around the nucleus, later calculations failed to consistently explain the electron’s motion</a:t>
            </a:r>
          </a:p>
          <a:p>
            <a:endParaRPr lang="en-US" sz="2800" b="1" dirty="0"/>
          </a:p>
          <a:p>
            <a:r>
              <a:rPr lang="en-US" sz="2800" b="1" dirty="0" smtClean="0"/>
              <a:t>Erwin Schrodinger used mathematics to better explain Bohr’s atomic model (quantum mechanical model)</a:t>
            </a:r>
          </a:p>
          <a:p>
            <a:endParaRPr lang="en-US" sz="2800" b="1" dirty="0"/>
          </a:p>
          <a:p>
            <a:r>
              <a:rPr lang="en-US" sz="2800" b="1" dirty="0" smtClean="0"/>
              <a:t>Determines allowed energies an electron can have and how likely it is to find an electron in various locations around the nucleus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9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Orbitals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99616"/>
            <a:ext cx="8946541" cy="4748783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Atomic Orbital: describes probability of finding an electron at various locations around the nucleus</a:t>
            </a:r>
          </a:p>
          <a:p>
            <a:endParaRPr lang="en-US" sz="2800" b="1" dirty="0"/>
          </a:p>
          <a:p>
            <a:r>
              <a:rPr lang="en-US" sz="2800" b="1" dirty="0" smtClean="0"/>
              <a:t>Energy levels are labeled in principle quantum number (n) representing the energy levels</a:t>
            </a:r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When n&gt;1, there are more orbitals with different shapes that shows where the electrons can be found</a:t>
            </a:r>
          </a:p>
        </p:txBody>
      </p:sp>
    </p:spTree>
    <p:extLst>
      <p:ext uri="{BB962C8B-B14F-4D97-AF65-F5344CB8AC3E}">
        <p14:creationId xmlns:p14="http://schemas.microsoft.com/office/powerpoint/2010/main" val="126670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73" y="754591"/>
            <a:ext cx="6130636" cy="2242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57" y="320040"/>
            <a:ext cx="2836907" cy="26772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803" y="3297785"/>
            <a:ext cx="7398515" cy="33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b/F-orbit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1631373"/>
            <a:ext cx="9715737" cy="470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6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838191"/>
              </p:ext>
            </p:extLst>
          </p:nvPr>
        </p:nvGraphicFramePr>
        <p:xfrm>
          <a:off x="1207222" y="2405928"/>
          <a:ext cx="8947152" cy="3745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/>
                <a:gridCol w="2236788"/>
                <a:gridCol w="2236788"/>
                <a:gridCol w="2236788"/>
              </a:tblGrid>
              <a:tr h="1129023">
                <a:tc>
                  <a:txBody>
                    <a:bodyPr/>
                    <a:lstStyle/>
                    <a:p>
                      <a:r>
                        <a:rPr lang="en-US" dirty="0" smtClean="0"/>
                        <a:t>Principle</a:t>
                      </a:r>
                      <a:r>
                        <a:rPr lang="en-US" baseline="0" dirty="0" smtClean="0"/>
                        <a:t> Quantum Number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Sublevels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Types of Sublevels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number of electrons</a:t>
                      </a:r>
                      <a:endParaRPr lang="en-US" dirty="0"/>
                    </a:p>
                  </a:txBody>
                  <a:tcPr/>
                </a:tc>
              </a:tr>
              <a:tr h="6541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541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2s, 2p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6541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3s, 3p,3d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</a:tr>
              <a:tr h="6541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4s,4p,4d,4f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45673" y="820882"/>
            <a:ext cx="7699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Summary of Principle Energy Levels and Sublevels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07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</TotalTime>
  <Words>289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Do Now: Describe the what the atom looked like according to Dalton, Thomson and Rutherford</vt:lpstr>
      <vt:lpstr>Rutherford’s Model and Its Limitations</vt:lpstr>
      <vt:lpstr>Niels Bohr</vt:lpstr>
      <vt:lpstr>Bohr’s Model</vt:lpstr>
      <vt:lpstr>Limitations to Bohr’s Model</vt:lpstr>
      <vt:lpstr>Atomic Orbitals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Describe the what the atom looked like according to Dalton, Thomson and Rutherford</dc:title>
  <dc:creator>Laura Kufta</dc:creator>
  <cp:lastModifiedBy>Laura Kufta</cp:lastModifiedBy>
  <cp:revision>10</cp:revision>
  <dcterms:created xsi:type="dcterms:W3CDTF">2013-11-11T13:02:24Z</dcterms:created>
  <dcterms:modified xsi:type="dcterms:W3CDTF">2014-11-19T18:10:30Z</dcterms:modified>
</cp:coreProperties>
</file>