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73" r:id="rId11"/>
    <p:sldId id="274" r:id="rId12"/>
    <p:sldId id="275" r:id="rId13"/>
    <p:sldId id="276" r:id="rId14"/>
    <p:sldId id="277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47" autoAdjust="0"/>
    <p:restoredTop sz="94660"/>
  </p:normalViewPr>
  <p:slideViewPr>
    <p:cSldViewPr>
      <p:cViewPr varScale="1">
        <p:scale>
          <a:sx n="110" d="100"/>
          <a:sy n="110" d="100"/>
        </p:scale>
        <p:origin x="163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8C59-0D4D-4EED-8514-2B4ECF5824B7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223C9-49AA-41DA-BF08-A2FA6DA2C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009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8C59-0D4D-4EED-8514-2B4ECF5824B7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223C9-49AA-41DA-BF08-A2FA6DA2C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210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8C59-0D4D-4EED-8514-2B4ECF5824B7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223C9-49AA-41DA-BF08-A2FA6DA2C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642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8C59-0D4D-4EED-8514-2B4ECF5824B7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223C9-49AA-41DA-BF08-A2FA6DA2C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611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8C59-0D4D-4EED-8514-2B4ECF5824B7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223C9-49AA-41DA-BF08-A2FA6DA2C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022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8C59-0D4D-4EED-8514-2B4ECF5824B7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223C9-49AA-41DA-BF08-A2FA6DA2C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08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8C59-0D4D-4EED-8514-2B4ECF5824B7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223C9-49AA-41DA-BF08-A2FA6DA2C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2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8C59-0D4D-4EED-8514-2B4ECF5824B7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223C9-49AA-41DA-BF08-A2FA6DA2C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38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8C59-0D4D-4EED-8514-2B4ECF5824B7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223C9-49AA-41DA-BF08-A2FA6DA2C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054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8C59-0D4D-4EED-8514-2B4ECF5824B7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223C9-49AA-41DA-BF08-A2FA6DA2C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954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8C59-0D4D-4EED-8514-2B4ECF5824B7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223C9-49AA-41DA-BF08-A2FA6DA2C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666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F8C59-0D4D-4EED-8514-2B4ECF5824B7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223C9-49AA-41DA-BF08-A2FA6DA2C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88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CH. 6 </a:t>
            </a:r>
            <a:r>
              <a:rPr lang="en-US" sz="5400" b="1" dirty="0" smtClean="0"/>
              <a:t>Review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1905000"/>
            <a:ext cx="6400800" cy="44958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You have a quiz tomorrow, so treat this Review PowerPoint as if this is a quiz… you will see questions like this on the quiz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Take out your notebook and follow along (this will be on the school webpage to review at home)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69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family has the most reactive metals (where are they on the Periodic Table)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Alkali metals (Group 1)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117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Argon is in what kind of element and what family?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Nonmetal, noble gas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80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Uranium is in what category and family?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Metal, inner transition metals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972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74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Which of the following is NOT an alkaline earth metal (maybe more than one answer)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A. lithium</a:t>
            </a:r>
          </a:p>
          <a:p>
            <a:endParaRPr lang="en-US" dirty="0"/>
          </a:p>
          <a:p>
            <a:r>
              <a:rPr lang="en-US" dirty="0" smtClean="0"/>
              <a:t>B. magnesium</a:t>
            </a:r>
          </a:p>
          <a:p>
            <a:endParaRPr lang="en-US" dirty="0"/>
          </a:p>
          <a:p>
            <a:r>
              <a:rPr lang="en-US" dirty="0" smtClean="0"/>
              <a:t>C. strontium</a:t>
            </a:r>
          </a:p>
          <a:p>
            <a:endParaRPr lang="en-US" dirty="0"/>
          </a:p>
          <a:p>
            <a:r>
              <a:rPr lang="en-US" dirty="0" smtClean="0"/>
              <a:t>D. chromium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24400" y="31242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Group 2A are A.E.M so A and D do not fall in group 2A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524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of the following elements are in halogens group?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A. carbon</a:t>
            </a:r>
          </a:p>
          <a:p>
            <a:endParaRPr lang="en-US" dirty="0"/>
          </a:p>
          <a:p>
            <a:r>
              <a:rPr lang="en-US" dirty="0" smtClean="0"/>
              <a:t>B. nitrogen</a:t>
            </a:r>
          </a:p>
          <a:p>
            <a:endParaRPr lang="en-US" dirty="0"/>
          </a:p>
          <a:p>
            <a:r>
              <a:rPr lang="en-US" dirty="0" smtClean="0"/>
              <a:t>C. Oxygen</a:t>
            </a:r>
          </a:p>
          <a:p>
            <a:endParaRPr lang="en-US" dirty="0"/>
          </a:p>
          <a:p>
            <a:r>
              <a:rPr lang="en-US" dirty="0" smtClean="0"/>
              <a:t>D. Chlorine</a:t>
            </a:r>
          </a:p>
          <a:p>
            <a:endParaRPr lang="en-US" dirty="0"/>
          </a:p>
          <a:p>
            <a:r>
              <a:rPr lang="en-US" dirty="0" smtClean="0"/>
              <a:t>E. All of the above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95800" y="2819400"/>
            <a:ext cx="304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D. Vertical columns are groups, these are all in the same period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194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family are also known as the rare earth metals? (where are they on the Periodic Table)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229600" cy="45259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Inner transitions (bottom two rows detached from table)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313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Lead is what kind of element (family and category)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Representative element (metal)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10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Chlorine is what kind of element (family and category)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Halogen, nonmetal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127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we begin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Vertical = families (the 2</a:t>
            </a:r>
            <a:r>
              <a:rPr lang="en-US" baseline="30000" dirty="0" smtClean="0"/>
              <a:t>nd</a:t>
            </a:r>
            <a:r>
              <a:rPr lang="en-US" dirty="0" smtClean="0"/>
              <a:t> periodic table we colored with them)</a:t>
            </a:r>
          </a:p>
          <a:p>
            <a:endParaRPr lang="en-US" dirty="0"/>
          </a:p>
          <a:p>
            <a:r>
              <a:rPr lang="en-US" dirty="0" smtClean="0"/>
              <a:t>Horizontal = periods (only have same energy levels in atoms)</a:t>
            </a:r>
          </a:p>
          <a:p>
            <a:endParaRPr lang="en-US" dirty="0"/>
          </a:p>
          <a:p>
            <a:r>
              <a:rPr lang="en-US" dirty="0" smtClean="0"/>
              <a:t>Your notes will help you out a bit as well as a Periodic 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06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B elements are…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 alkali earth metals</a:t>
            </a:r>
          </a:p>
          <a:p>
            <a:endParaRPr lang="en-US" dirty="0"/>
          </a:p>
          <a:p>
            <a:r>
              <a:rPr lang="en-US" dirty="0" smtClean="0"/>
              <a:t>B. inner transition metals</a:t>
            </a:r>
          </a:p>
          <a:p>
            <a:endParaRPr lang="en-US" dirty="0"/>
          </a:p>
          <a:p>
            <a:r>
              <a:rPr lang="en-US" dirty="0" smtClean="0"/>
              <a:t>C. representative elements</a:t>
            </a:r>
          </a:p>
          <a:p>
            <a:endParaRPr lang="en-US" dirty="0"/>
          </a:p>
          <a:p>
            <a:r>
              <a:rPr lang="en-US" dirty="0" smtClean="0"/>
              <a:t>D. none of the above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0" y="2819400"/>
            <a:ext cx="1143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D- they are transition metals 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Note: rep. elements are group A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373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Which of the following is a representative element (maybe more than one answer)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A. Silicon			E. Vanadium</a:t>
            </a:r>
          </a:p>
          <a:p>
            <a:endParaRPr lang="en-US" dirty="0"/>
          </a:p>
          <a:p>
            <a:r>
              <a:rPr lang="en-US" dirty="0" smtClean="0"/>
              <a:t>B. osmium</a:t>
            </a:r>
          </a:p>
          <a:p>
            <a:endParaRPr lang="en-US" dirty="0"/>
          </a:p>
          <a:p>
            <a:r>
              <a:rPr lang="en-US" dirty="0" smtClean="0"/>
              <a:t>C. tellurium</a:t>
            </a:r>
          </a:p>
          <a:p>
            <a:endParaRPr lang="en-US" dirty="0"/>
          </a:p>
          <a:p>
            <a:r>
              <a:rPr lang="en-US" dirty="0" smtClean="0"/>
              <a:t>D. Ruthenium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16829" y="37338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A,C (the others are transition)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557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atomic number of an element tells you how many of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Protons (electrons change – ions)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0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sub particle or sub particles determine the chemical properties of an element?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electrons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320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category of elements has high luster?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 Solids</a:t>
            </a:r>
          </a:p>
          <a:p>
            <a:endParaRPr lang="en-US" dirty="0"/>
          </a:p>
          <a:p>
            <a:r>
              <a:rPr lang="en-US" dirty="0" smtClean="0"/>
              <a:t>B. Nonmetals</a:t>
            </a:r>
          </a:p>
          <a:p>
            <a:endParaRPr lang="en-US" dirty="0"/>
          </a:p>
          <a:p>
            <a:r>
              <a:rPr lang="en-US" dirty="0" smtClean="0"/>
              <a:t>C. Metals</a:t>
            </a:r>
          </a:p>
          <a:p>
            <a:endParaRPr lang="en-US" dirty="0"/>
          </a:p>
          <a:p>
            <a:r>
              <a:rPr lang="en-US" dirty="0" smtClean="0"/>
              <a:t>D. metalloids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267200" y="28194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154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of the following is a metalloid (maybe more than one answer)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A. carbon</a:t>
            </a:r>
          </a:p>
          <a:p>
            <a:endParaRPr lang="en-US" dirty="0"/>
          </a:p>
          <a:p>
            <a:r>
              <a:rPr lang="en-US" dirty="0" smtClean="0"/>
              <a:t>B. Sodium</a:t>
            </a:r>
          </a:p>
          <a:p>
            <a:endParaRPr lang="en-US" dirty="0"/>
          </a:p>
          <a:p>
            <a:r>
              <a:rPr lang="en-US" dirty="0" smtClean="0"/>
              <a:t>C. Aluminum</a:t>
            </a:r>
          </a:p>
          <a:p>
            <a:endParaRPr lang="en-US" dirty="0"/>
          </a:p>
          <a:p>
            <a:r>
              <a:rPr lang="en-US" dirty="0" smtClean="0"/>
              <a:t>D. Indium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31229" y="3962400"/>
            <a:ext cx="1219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C- must really touch staircase, not corners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496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family has their s and p orbitals filled (also tell me where they are on the Periodic Table)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Noble gases (18)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445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467</Words>
  <Application>Microsoft Office PowerPoint</Application>
  <PresentationFormat>On-screen Show (4:3)</PresentationFormat>
  <Paragraphs>91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CH. 6 Review</vt:lpstr>
      <vt:lpstr>Before we begin</vt:lpstr>
      <vt:lpstr>Group B elements are…</vt:lpstr>
      <vt:lpstr>Which of the following is a representative element (maybe more than one answer)</vt:lpstr>
      <vt:lpstr>The atomic number of an element tells you how many of what?</vt:lpstr>
      <vt:lpstr>Which sub particle or sub particles determine the chemical properties of an element?</vt:lpstr>
      <vt:lpstr>Which category of elements has high luster?</vt:lpstr>
      <vt:lpstr>Which of the following is a metalloid (maybe more than one answer)</vt:lpstr>
      <vt:lpstr>What family has their s and p orbitals filled (also tell me where they are on the Periodic Table)</vt:lpstr>
      <vt:lpstr>What family has the most reactive metals (where are they on the Periodic Table)</vt:lpstr>
      <vt:lpstr>Argon is in what kind of element and what family?</vt:lpstr>
      <vt:lpstr>Uranium is in what category and family?</vt:lpstr>
      <vt:lpstr>Which of the following is NOT an alkaline earth metal (maybe more than one answer)</vt:lpstr>
      <vt:lpstr>Which of the following elements are in halogens group?</vt:lpstr>
      <vt:lpstr>What family are also known as the rare earth metals? (where are they on the Periodic Table)</vt:lpstr>
      <vt:lpstr>Lead is what kind of element (family and category)</vt:lpstr>
      <vt:lpstr>Chlorine is what kind of element (family and category)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CH. 6 Review Game</dc:title>
  <dc:creator>Laura Kufta</dc:creator>
  <cp:lastModifiedBy>Laura Kufta</cp:lastModifiedBy>
  <cp:revision>10</cp:revision>
  <dcterms:created xsi:type="dcterms:W3CDTF">2013-12-04T12:55:51Z</dcterms:created>
  <dcterms:modified xsi:type="dcterms:W3CDTF">2015-12-03T15:27:47Z</dcterms:modified>
</cp:coreProperties>
</file>