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60" r:id="rId4"/>
    <p:sldId id="259" r:id="rId5"/>
    <p:sldId id="257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 varScale="1">
        <p:scale>
          <a:sx n="80" d="100"/>
          <a:sy n="80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4EDB8-6447-4B5A-85EF-6D40FDD677C3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8926D-F870-4F93-8427-60A935E3C00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Objective: To introduce Periodic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Now: </a:t>
            </a:r>
          </a:p>
          <a:p>
            <a:endParaRPr lang="en-US" dirty="0"/>
          </a:p>
          <a:p>
            <a:r>
              <a:rPr lang="en-US" dirty="0" smtClean="0"/>
              <a:t>1. What do elements in the same Period (horizontal) have in common?</a:t>
            </a:r>
          </a:p>
          <a:p>
            <a:endParaRPr lang="en-US" dirty="0"/>
          </a:p>
          <a:p>
            <a:r>
              <a:rPr lang="en-US" dirty="0" smtClean="0"/>
              <a:t>2. What do elements in the same group (vertical) have in common?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6.3 Periodic Trends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you go down the periodic table, the atomic size increases due to more energy levels</a:t>
            </a:r>
          </a:p>
          <a:p>
            <a:endParaRPr lang="en-US" dirty="0"/>
          </a:p>
          <a:p>
            <a:r>
              <a:rPr lang="en-US" dirty="0" smtClean="0"/>
              <a:t>As you go across, the atomic size decrease because of the shielding effect and octet rule</a:t>
            </a:r>
          </a:p>
          <a:p>
            <a:endParaRPr lang="en-US" dirty="0"/>
          </a:p>
          <a:p>
            <a:r>
              <a:rPr lang="en-US" dirty="0" smtClean="0"/>
              <a:t>Shielding effect: the nuclear charge pulls the outer electrons in closer the nucleus</a:t>
            </a:r>
          </a:p>
          <a:p>
            <a:endParaRPr lang="en-US" dirty="0"/>
          </a:p>
          <a:p>
            <a:r>
              <a:rPr lang="en-US" dirty="0" smtClean="0"/>
              <a:t>Octet Rule: when the outer shell is filled with electrons, making the atom the most stable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4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458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6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Atoms that has a positive or negative charge</a:t>
            </a:r>
          </a:p>
          <a:p>
            <a:endParaRPr lang="en-US" dirty="0"/>
          </a:p>
          <a:p>
            <a:r>
              <a:rPr lang="en-US" dirty="0" smtClean="0"/>
              <a:t>These form when electrons in the outer shell are transferred between atoms</a:t>
            </a:r>
          </a:p>
          <a:p>
            <a:endParaRPr lang="en-US" dirty="0"/>
          </a:p>
          <a:p>
            <a:r>
              <a:rPr lang="en-US" dirty="0" smtClean="0"/>
              <a:t>Cation: positive ion/ loss electrons/  tends to be metals 	Example (Na</a:t>
            </a:r>
            <a:r>
              <a:rPr lang="en-US" baseline="30000" dirty="0" smtClean="0"/>
              <a:t>+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r>
              <a:rPr lang="en-US" dirty="0" smtClean="0"/>
              <a:t>Anion: negative ion/ gained electrons /tends to be nonmetals 							Example  (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Metals tend to be smaller when they become ions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/>
              <a:t>Na is larger than Na</a:t>
            </a:r>
            <a:r>
              <a:rPr lang="en-US" baseline="30000" dirty="0"/>
              <a:t>+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Nonmetals tend to be larger when they become ions</a:t>
            </a:r>
          </a:p>
          <a:p>
            <a:pPr lvl="1"/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 is larger than </a:t>
            </a:r>
            <a:r>
              <a:rPr lang="en-US" dirty="0" err="1" smtClean="0"/>
              <a:t>Cl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1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Electronegativity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of an atom to attract electrons when atoms are in a compound</a:t>
            </a:r>
          </a:p>
          <a:p>
            <a:endParaRPr lang="en-US" dirty="0"/>
          </a:p>
          <a:p>
            <a:r>
              <a:rPr lang="en-US" dirty="0" smtClean="0"/>
              <a:t>The most electronegative element is Fluorine</a:t>
            </a:r>
          </a:p>
          <a:p>
            <a:endParaRPr lang="en-US" dirty="0"/>
          </a:p>
          <a:p>
            <a:r>
              <a:rPr lang="en-US" dirty="0" smtClean="0"/>
              <a:t>The least electronegative element is Francium</a:t>
            </a:r>
          </a:p>
          <a:p>
            <a:endParaRPr lang="en-US" dirty="0"/>
          </a:p>
          <a:p>
            <a:r>
              <a:rPr lang="en-US" dirty="0" smtClean="0"/>
              <a:t>Easiest way to determine trend is how close/far apart are they from Fluorine and Francium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3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Electronegativity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0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These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in order of increase atomic size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/>
              <a:t>Nitrogen, Carbon, Boron, Oxygen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Put in order of higher electronegativity</a:t>
            </a:r>
          </a:p>
          <a:p>
            <a:pPr lvl="1"/>
            <a:r>
              <a:rPr lang="en-US" dirty="0" smtClean="0"/>
              <a:t>Calcium, Cesium, Magnesium, Aluminum</a:t>
            </a:r>
          </a:p>
        </p:txBody>
      </p:sp>
    </p:spTree>
    <p:extLst>
      <p:ext uri="{BB962C8B-B14F-4D97-AF65-F5344CB8AC3E}">
        <p14:creationId xmlns:p14="http://schemas.microsoft.com/office/powerpoint/2010/main" val="214804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252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Flow</vt:lpstr>
      <vt:lpstr>Objective: To introduce Periodic Trends</vt:lpstr>
      <vt:lpstr>6.3 Periodic Trends</vt:lpstr>
      <vt:lpstr>Atomic Size</vt:lpstr>
      <vt:lpstr>Atomic Size</vt:lpstr>
      <vt:lpstr>Ions</vt:lpstr>
      <vt:lpstr>Ionic Size</vt:lpstr>
      <vt:lpstr>Electronegativity</vt:lpstr>
      <vt:lpstr>Electronegativity Trend</vt:lpstr>
      <vt:lpstr>Try These Out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6.3 Periodic Trends</dc:title>
  <dc:creator>Laura Kufta</dc:creator>
  <cp:lastModifiedBy>Laura Kufta</cp:lastModifiedBy>
  <cp:revision>11</cp:revision>
  <dcterms:created xsi:type="dcterms:W3CDTF">2013-01-09T13:56:39Z</dcterms:created>
  <dcterms:modified xsi:type="dcterms:W3CDTF">2016-01-04T14:19:56Z</dcterms:modified>
</cp:coreProperties>
</file>