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500" d="100"/>
        <a:sy n="5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589393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179618"/>
            <a:ext cx="9418320" cy="33126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Determine the stationary object in the middle of the box without peaking in the box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91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26" y="308095"/>
            <a:ext cx="9692640" cy="1166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electron wasn’t the ONLY sub particle discovered…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48" y="1754659"/>
            <a:ext cx="8595360" cy="4967415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Eugen Goldstein discovered the proton using the SAME cathode ray tube experiment as JJ Thompson.</a:t>
            </a:r>
          </a:p>
          <a:p>
            <a:endParaRPr lang="en-US" sz="3000" dirty="0"/>
          </a:p>
          <a:p>
            <a:r>
              <a:rPr lang="en-US" sz="3000" dirty="0" smtClean="0"/>
              <a:t>Each proton is 1840 times more massive than the electron</a:t>
            </a:r>
          </a:p>
          <a:p>
            <a:endParaRPr lang="en-US" sz="3000" dirty="0"/>
          </a:p>
          <a:p>
            <a:r>
              <a:rPr lang="en-US" sz="3000" dirty="0" smtClean="0"/>
              <a:t>James Chadwick discovered the neutron 46 years later having the same mass of the proton. </a:t>
            </a:r>
          </a:p>
          <a:p>
            <a:endParaRPr lang="en-US" sz="3000" dirty="0"/>
          </a:p>
          <a:p>
            <a:r>
              <a:rPr lang="en-US" sz="3000" dirty="0"/>
              <a:t>It was Ernest Rutherford who concluded these sub particles were together in a nucleus of the atom using a gold foil experiment.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85206"/>
            <a:ext cx="9692640" cy="1325562"/>
          </a:xfrm>
        </p:spPr>
        <p:txBody>
          <a:bodyPr/>
          <a:lstStyle/>
          <a:p>
            <a:r>
              <a:rPr lang="en-US" dirty="0" smtClean="0"/>
              <a:t>Gold Foil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336355" cy="4351337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Used alpha particles (which was helium that lost both of its electrons)</a:t>
            </a:r>
          </a:p>
          <a:p>
            <a:endParaRPr lang="en-US" sz="2400" dirty="0"/>
          </a:p>
          <a:p>
            <a:r>
              <a:rPr lang="en-US" sz="2400" dirty="0" smtClean="0"/>
              <a:t>In theory, the alpha particles should have gone easily past a gold foil with a little deflection</a:t>
            </a:r>
          </a:p>
          <a:p>
            <a:endParaRPr lang="en-US" sz="2400" dirty="0"/>
          </a:p>
          <a:p>
            <a:r>
              <a:rPr lang="en-US" sz="2400" dirty="0" smtClean="0"/>
              <a:t>Although most of the experiment is true, there was a small fraction that deflected in great angles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51" y="2089620"/>
            <a:ext cx="4761389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26" y="96843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atomic model look like, according to Dalton, Thomson and Rutherford?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19" y="321079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6" y="2954915"/>
            <a:ext cx="2833253" cy="2833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5" y="3104502"/>
            <a:ext cx="2510338" cy="24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chapter and the next will be about the atom and the theories of what something they cannot see looked like and how it works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Atom- </a:t>
            </a:r>
            <a:r>
              <a:rPr lang="en-US" sz="2800" dirty="0"/>
              <a:t>smallest particle of an element that retains its identity in a chemical reaction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Democritus’s Atomic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 reasoned that atoms are indivisible and indestructible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Democritus did not have any scientific evidence to back his claim, as well as explain the chemical behaviors of an atom. 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6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2000 years after Democritus’s philosophy, Dalton transformed his philosophy of an atom to a theory through experimental methods</a:t>
            </a:r>
          </a:p>
          <a:p>
            <a:endParaRPr lang="en-US" sz="2400" dirty="0"/>
          </a:p>
          <a:p>
            <a:r>
              <a:rPr lang="en-US" sz="2400" dirty="0" smtClean="0"/>
              <a:t>Dalton’s formulated a hypothesis and theories to explain his observations known as Dalton’s Atomic Theory.</a:t>
            </a:r>
          </a:p>
        </p:txBody>
      </p:sp>
    </p:spTree>
    <p:extLst>
      <p:ext uri="{BB962C8B-B14F-4D97-AF65-F5344CB8AC3E}">
        <p14:creationId xmlns:p14="http://schemas.microsoft.com/office/powerpoint/2010/main" val="3642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662" y="272242"/>
            <a:ext cx="9692640" cy="1325562"/>
          </a:xfrm>
        </p:spPr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72" y="1847186"/>
            <a:ext cx="8595360" cy="4351337"/>
          </a:xfrm>
        </p:spPr>
        <p:txBody>
          <a:bodyPr>
            <a:noAutofit/>
          </a:bodyPr>
          <a:lstStyle/>
          <a:p>
            <a:r>
              <a:rPr lang="en-US" sz="2400" dirty="0" smtClean="0"/>
              <a:t>1. All elements are composed of tiny indivisible particles called atoms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2. Atoms of the same element are identical. Atoms of any one element will differ from those of any other element.</a:t>
            </a:r>
          </a:p>
          <a:p>
            <a:endParaRPr lang="en-US" sz="2400" dirty="0"/>
          </a:p>
          <a:p>
            <a:r>
              <a:rPr lang="en-US" sz="2400" dirty="0" smtClean="0"/>
              <a:t>3. Atoms of different elements can physically mix together or can chemically combine in simple whole-number ratios to form compounds (2H to 1O make water)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73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72" y="2254827"/>
            <a:ext cx="8595360" cy="4351337"/>
          </a:xfrm>
        </p:spPr>
        <p:txBody>
          <a:bodyPr/>
          <a:lstStyle/>
          <a:p>
            <a:pPr lvl="0">
              <a:buClr>
                <a:srgbClr val="6F6F74"/>
              </a:buClr>
            </a:pPr>
            <a:r>
              <a:rPr lang="en-US" sz="2800" dirty="0">
                <a:solidFill>
                  <a:srgbClr val="000000"/>
                </a:solidFill>
              </a:rPr>
              <a:t>4. Chemical reactions occur when atoms are separated from each other, joined, or rearranged in a different combination. Atoms of one element, however, are never changed into atoms of another element as a result of a chemical 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Subatomic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Much of Dalton’s atomic theory is accepted today. One major change to the theory is the fact that atoms are divisible and are broken down into three sub particles</a:t>
            </a:r>
          </a:p>
          <a:p>
            <a:endParaRPr lang="en-US" sz="2400" dirty="0"/>
          </a:p>
          <a:p>
            <a:r>
              <a:rPr lang="en-US" sz="2400" dirty="0" smtClean="0"/>
              <a:t>Protons: positively charged particle (found in nucleus)</a:t>
            </a:r>
          </a:p>
          <a:p>
            <a:endParaRPr lang="en-US" sz="2400" dirty="0"/>
          </a:p>
          <a:p>
            <a:r>
              <a:rPr lang="en-US" sz="2400" dirty="0" smtClean="0"/>
              <a:t>Neutrons: neutral charged particle (found in nucleus)</a:t>
            </a:r>
          </a:p>
          <a:p>
            <a:endParaRPr lang="en-US" sz="2400" dirty="0"/>
          </a:p>
          <a:p>
            <a:r>
              <a:rPr lang="en-US" sz="2400" dirty="0" smtClean="0"/>
              <a:t>Electrons: negatively charged particle (found around the nucleus)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30" y="-330431"/>
            <a:ext cx="9692640" cy="1325562"/>
          </a:xfrm>
        </p:spPr>
        <p:txBody>
          <a:bodyPr/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0" y="1232549"/>
            <a:ext cx="859536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J.J. Thomson discovered the electron. </a:t>
            </a:r>
          </a:p>
          <a:p>
            <a:endParaRPr lang="en-US" sz="2400" dirty="0"/>
          </a:p>
          <a:p>
            <a:r>
              <a:rPr lang="en-US" sz="2400" dirty="0" smtClean="0"/>
              <a:t>He used a cathode ray tube, where electrons travel from cathode to anode.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3" y="3408218"/>
            <a:ext cx="8464018" cy="30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36" y="334587"/>
            <a:ext cx="9692640" cy="1325562"/>
          </a:xfrm>
        </p:spPr>
        <p:txBody>
          <a:bodyPr/>
          <a:lstStyle/>
          <a:p>
            <a:r>
              <a:rPr lang="en-US" dirty="0" smtClean="0"/>
              <a:t>Mass of Electron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555" y="1660149"/>
            <a:ext cx="7065818" cy="491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155" y="2088573"/>
            <a:ext cx="3480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Robert A. </a:t>
            </a:r>
            <a:r>
              <a:rPr lang="en-US" sz="3200" dirty="0" err="1" smtClean="0"/>
              <a:t>Milikan</a:t>
            </a:r>
            <a:r>
              <a:rPr lang="en-US" sz="3200" dirty="0" smtClean="0"/>
              <a:t> performed the oil drop experiment to determine the mass of an electron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112</TotalTime>
  <Words>492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Do Now</vt:lpstr>
      <vt:lpstr>Atom</vt:lpstr>
      <vt:lpstr>Democritus’s Atomic Philosophy</vt:lpstr>
      <vt:lpstr>Dalton’s atomic theory</vt:lpstr>
      <vt:lpstr>Dalton’s Atomic Theory</vt:lpstr>
      <vt:lpstr>Dalton’s Atomic Theory</vt:lpstr>
      <vt:lpstr>Subatomic particles</vt:lpstr>
      <vt:lpstr>Electron</vt:lpstr>
      <vt:lpstr>Mass of Electron</vt:lpstr>
      <vt:lpstr>The electron wasn’t the ONLY sub particle discovered…</vt:lpstr>
      <vt:lpstr>Gold Foil Experiment</vt:lpstr>
      <vt:lpstr>What does the atomic model look like, according to Dalton, Thomson and Rutherford?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Laura Kufta</dc:creator>
  <cp:lastModifiedBy>Laura Kufta</cp:lastModifiedBy>
  <cp:revision>8</cp:revision>
  <dcterms:created xsi:type="dcterms:W3CDTF">2013-10-21T12:07:29Z</dcterms:created>
  <dcterms:modified xsi:type="dcterms:W3CDTF">2016-09-22T13:16:42Z</dcterms:modified>
</cp:coreProperties>
</file>